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2T01:30:42.584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0 1474,'0'-59,"4"-139,-1 162,1 1,2 0,16-52,-4 36,3 0,40-71,-25 52,-17 31,44-66,-62 103,47-62,-3-3,42-82,-76 128,1 0,1 1,1 0,29-29,73-61,-108 102,1 1,0 1,1 0,-1 0,1 1,1 0,-1 1,0 0,1 1,12-3,-20 5,1 1,-1-1,1 1,-1 0,1 0,-1 0,1 0,0 1,-1-1,1 1,-1 0,0 0,1 0,-1 0,0 1,0 0,1-1,-1 1,-1 0,1 0,0 1,0-1,-1 0,1 1,-1 0,0 0,0-1,0 1,0 1,0-1,-1 0,1 0,-1 0,2 8,2 15,-1 1,-1 0,-1 0,-3 46,1-36,-5 381,4-393,-1 0,-1 0,-2 0,0 0,-2-1,-14 37,-73 133,92-191,-58 95,1-4,53-83,1-2,0 1,0-1,1 1,0 0,-4 16,10-17,5-12,13-20,-16 19,13-16,-1 0,0-1,-2-1,-1-1,0 0,18-49,-19 31,2-1,2 2,40-75,-41 89,-1-1,-1-1,11-39,13-27,-29 79,1 1,1 0,0 1,0 0,2 1,14-13,9-11,149-154,-124 130,-43 42,1 2,0-1,31-19,-42 32,0 0,0 0,1 0,-1 1,1 0,0 1,0 0,0 0,0 0,0 1,0 0,0 1,0 0,12 1,-16 0,0 0,0 0,0 1,0-1,-1 1,1 0,0 0,-1 0,1 0,-1 1,0 0,0-1,0 1,0 0,0 0,-1 1,1-1,-1 1,0-1,0 1,0 0,0-1,-1 1,0 0,1 0,-1 5,3 11,-1 1,0-1,-2 40,-1-58,0 41,-7 170,2-181,-1-1,-2 1,-2-1,-16 38,14-40,6-16,0-1,-1 0,-1 0,-16 20,-11 16,-59 116,63-100,24-47,0-1,-2 0,-11 17,8-15,1 1,2 0,-14 32,13-24,-19 31,17-36,1-1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2T01:30:47.124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1077 1418,'1'-8,"-1"0,1 0,1 1,-1-1,1 0,1 1,4-12,29-47,-26 51,-1 0,-1-1,11-31,-5-6,-3-1,-3 0,-2-1,-1-103,-7-508,2 659,0 0,0 0,-1 0,0 0,-1 0,1 0,-1 0,-1 1,-5-13,5 15,1 0,-1 0,0 0,-1 1,1-1,0 1,-1 0,0 0,0 0,0 0,0 0,-1 1,1 0,-9-3,0 1,1 1,0 0,-1 1,0 1,1 0,-1 0,-15 2,5 2,0 0,0 1,-23 8,39-9,-1 0,1 1,0 0,0 0,1 0,-1 1,1 0,0 0,1 1,-1 0,1 0,0 0,0 1,-6 10,-1 5,1 0,1 1,-11 33,15-33,1 1,1 0,2 0,-1 35,2-23,-6 36,-3-5,0 85,11 71,1-77,-2 77,1-221,-1-1,0 0,0 1,0-1,0 0,0 1,0-1,-1 1,1-1,0 0,-1 1,1-1,-1 0,1 0,-1 1,0-1,0 0,1 0,-1 0,0 0,0 0,0 0,0 0,0 0,0 0,-2 1,-1-1,0 0,0-1,0 1,0-1,0 0,0 1,-8-2,-22-1,-322-4,340 9,1 0,0 0,-1 1,1 1,-17 9,-10 2,36-15,-1 2,1-1,0 0,0 1,1 0,-1 1,1-1,-1 1,1 0,0 1,0-1,1 1,-1 0,1 0,0 0,1 0,-1 1,1 0,0-1,0 1,1 0,0 1,0-1,0 0,1 1,0-1,0 1,1 9,2 124,0-50,-2-86,0 0,0 0,0 0,1 1,-1-1,1 0,0 0,0 0,1 0,-1 0,1 0,0 0,0 0,0-1,0 1,1-1,-1 1,1-1,0 0,0 0,0 0,1-1,-1 1,0-1,1 0,0 1,0-2,-1 1,1 0,0-1,0 0,6 1,19 4,0-3,0 0,0-2,54-4,-12 0,-65 3,9 1,-1-1,0-1,0-1,0 1,0-2,25-8,13-10,99-56,-147 74,1 0,-1-1,0 1,-1-1,1 0,-1 0,1-1,-1 1,-1-1,1 1,-1-1,1 0,-1 0,-1 0,1 0,-1-1,0 1,1-8,0-11,-1 0,-4-46,1 27,1 15,0 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02T01:30:48.861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51 54,'-12'12,"8"-10,1 1,0 0,0-1,1 1,-1 0,0 1,1-1,0 0,0 1,0-1,0 1,-2 6,3-5,0 0,0 0,1 0,-1 0,1-1,0 1,0 0,1 0,0 0,-1 0,2 0,-1-1,3 7,3 5,0-1,15 22,-8-13,2 1,2-1,32 35,-19-23,3-1,1-1,2-2,50 34,-63-48,-12-9,1 0,1 0,-1-1,1-1,0 0,25 7,-12-4,-1 0,41 23,-47-22,0-1,1-1,0-1,0 0,32 6,15-2,-25-4,85 5,-65-12,174-4,-227 2,-1-1,1 0,0-1,0 0,-1-1,0 0,1 0,-2-1,1 0,0-1,-1 1,0-2,-1 1,1-1,-1 0,0-1,-1 0,0 0,0 0,-1-1,0 1,5-14,4-16,-11 29,0-1,0 1,1 0,0 0,1 0,-1 1,2-1,-1 1,1 1,8-9,-6 9,-1 0,0-1,0 0,-1-1,0 1,0-1,-1 0,0-1,-1 1,0-1,0 0,-1 0,0 0,-1 0,0-1,-1 1,0 0,-1-21,0 7,-4-151,-8 107,3 24,6 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0FC41-4124-46CD-9605-C4B50E3B1BD8}" type="datetimeFigureOut">
              <a:rPr lang="zh-TW" altLang="en-US" smtClean="0"/>
              <a:t>2021/3/5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45D96-2848-42CC-B645-7B45B92938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78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45D96-2848-42CC-B645-7B45B929383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77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45D96-2848-42CC-B645-7B45B929383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76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45D96-2848-42CC-B645-7B45B929383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60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45D96-2848-42CC-B645-7B45B929383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87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45D96-2848-42CC-B645-7B45B929383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297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45D96-2848-42CC-B645-7B45B929383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86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D5799-BBCF-4EC6-BA98-AB6AEA315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380" y="695992"/>
            <a:ext cx="8464377" cy="1646302"/>
          </a:xfrm>
        </p:spPr>
        <p:txBody>
          <a:bodyPr/>
          <a:lstStyle/>
          <a:p>
            <a:pPr algn="l"/>
            <a:r>
              <a:rPr lang="zh-TW" altLang="en-US" sz="4400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 UI Historic" panose="020B0502040204020203" pitchFamily="34" charset="0"/>
              </a:rPr>
              <a:t>前端工程師養成班 </a:t>
            </a:r>
            <a:r>
              <a:rPr lang="en-US" altLang="zh-TW" sz="4400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 UI Historic" panose="020B0502040204020203" pitchFamily="34" charset="0"/>
              </a:rPr>
              <a:t>MFEE12</a:t>
            </a:r>
            <a:br>
              <a:rPr lang="en-US" altLang="zh-TW" sz="4400" b="1" i="0" dirty="0">
                <a:solidFill>
                  <a:schemeClr val="accent2">
                    <a:lumMod val="50000"/>
                  </a:schemeClr>
                </a:solidFill>
                <a:effectLst/>
                <a:latin typeface="Segoe UI Historic" panose="020B0502040204020203" pitchFamily="34" charset="0"/>
              </a:rPr>
            </a:br>
            <a:r>
              <a:rPr lang="zh-TW" altLang="en-US" sz="4400" b="1" dirty="0">
                <a:solidFill>
                  <a:schemeClr val="accent2">
                    <a:lumMod val="50000"/>
                  </a:schemeClr>
                </a:solidFill>
              </a:rPr>
              <a:t>期中專題發表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60ABA82C-6AE2-4DDC-99A0-B25FF2230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874692"/>
            <a:ext cx="3360883" cy="1000001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</a:rPr>
              <a:t>丘志文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83074C-8245-448A-AFB4-F4E667F9B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93" t="16502" r="16649" b="14130"/>
          <a:stretch/>
        </p:blipFill>
        <p:spPr>
          <a:xfrm>
            <a:off x="219641" y="4515707"/>
            <a:ext cx="2205925" cy="225501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3A2FAFA-0507-4442-B3A2-AECCA41A039A}"/>
              </a:ext>
            </a:extLst>
          </p:cNvPr>
          <p:cNvSpPr txBox="1"/>
          <p:nvPr/>
        </p:nvSpPr>
        <p:spPr>
          <a:xfrm>
            <a:off x="3963669" y="2946773"/>
            <a:ext cx="42646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dirty="0">
                <a:solidFill>
                  <a:srgbClr val="C00000"/>
                </a:solidFill>
              </a:rPr>
              <a:t>狂賭之淵</a:t>
            </a:r>
          </a:p>
        </p:txBody>
      </p:sp>
    </p:spTree>
    <p:extLst>
      <p:ext uri="{BB962C8B-B14F-4D97-AF65-F5344CB8AC3E}">
        <p14:creationId xmlns:p14="http://schemas.microsoft.com/office/powerpoint/2010/main" val="408322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2AB5924-0384-412B-BF67-E17EE9BE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378" y="158928"/>
            <a:ext cx="5112302" cy="283573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DB77990-9391-471D-8DB3-016B43BE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01" y="158929"/>
            <a:ext cx="1090752" cy="10907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5CF98F-FF6B-4CC7-8E2A-1D8F62F4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02" y="1249681"/>
            <a:ext cx="1248249" cy="121829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83F2F8-72ED-44C9-BFBA-26808ECE3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6" y="5401584"/>
            <a:ext cx="1394887" cy="121829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BB3342C-3AF8-4DB6-B11C-DBC83B4EF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022" y="4930731"/>
            <a:ext cx="2914650" cy="15716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A9947D-1F11-4DA6-A9B2-22B6D7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598547"/>
            <a:ext cx="3068320" cy="160607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4076628-67CF-4761-9197-8EE06B645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879" y="2863763"/>
            <a:ext cx="3573801" cy="18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4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B620BE5C-4E2F-4CBB-AED9-83128AF0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27" y="1486602"/>
            <a:ext cx="6261187" cy="28411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91F1C20-CCD3-4CBD-909A-29B51811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3" y="278860"/>
            <a:ext cx="1009651" cy="5562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b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  <a:t>(1)</a:t>
            </a:r>
            <a:endParaRPr lang="zh-TW" altLang="en-US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FB9E22E-4A67-46BF-BA73-6EF20288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" y="5401584"/>
            <a:ext cx="1394887" cy="121829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E043791-4E18-4D2B-88F7-5EB5B165B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760" y="4327785"/>
            <a:ext cx="6244554" cy="214759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BF5BEBB-5864-4822-A843-C25D2D0ED3BD}"/>
              </a:ext>
            </a:extLst>
          </p:cNvPr>
          <p:cNvSpPr/>
          <p:nvPr/>
        </p:nvSpPr>
        <p:spPr>
          <a:xfrm>
            <a:off x="2621280" y="1873443"/>
            <a:ext cx="4846320" cy="237744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36895BA-5B12-476E-AB08-41E240004EAD}"/>
              </a:ext>
            </a:extLst>
          </p:cNvPr>
          <p:cNvCxnSpPr/>
          <p:nvPr/>
        </p:nvCxnSpPr>
        <p:spPr>
          <a:xfrm>
            <a:off x="7498080" y="2229043"/>
            <a:ext cx="1209040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EE455F0-83F7-4BA2-AC0C-3A41867A5826}"/>
              </a:ext>
            </a:extLst>
          </p:cNvPr>
          <p:cNvSpPr txBox="1"/>
          <p:nvPr/>
        </p:nvSpPr>
        <p:spPr>
          <a:xfrm>
            <a:off x="8707120" y="1259547"/>
            <a:ext cx="3062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自動撥放輪播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可透過左右兩邊按鈕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、下方小白點以及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滑鼠拖曳進行畫面的跳轉</a:t>
            </a: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6F1ECE2-0F8A-4FD6-B41A-A5A80452AC64}"/>
              </a:ext>
            </a:extLst>
          </p:cNvPr>
          <p:cNvSpPr/>
          <p:nvPr/>
        </p:nvSpPr>
        <p:spPr>
          <a:xfrm>
            <a:off x="6850997" y="2701484"/>
            <a:ext cx="619760" cy="619760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18592F0-D02D-4D93-A7C7-CDA9300FC84D}"/>
              </a:ext>
            </a:extLst>
          </p:cNvPr>
          <p:cNvSpPr/>
          <p:nvPr/>
        </p:nvSpPr>
        <p:spPr>
          <a:xfrm>
            <a:off x="4693840" y="3875024"/>
            <a:ext cx="619760" cy="619760"/>
          </a:xfrm>
          <a:prstGeom prst="ellipse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0" name="筆跡 39">
                <a:extLst>
                  <a:ext uri="{FF2B5EF4-FFF2-40B4-BE49-F238E27FC236}">
                    <a16:creationId xmlns:a16="http://schemas.microsoft.com/office/drawing/2014/main" id="{2652873F-814C-4085-A0F8-3E21376589A8}"/>
                  </a:ext>
                </a:extLst>
              </p14:cNvPr>
              <p14:cNvContentPartPr/>
              <p14:nvPr/>
            </p14:nvContentPartPr>
            <p14:xfrm>
              <a:off x="4927320" y="2378883"/>
              <a:ext cx="581400" cy="550440"/>
            </p14:xfrm>
          </p:contentPart>
        </mc:Choice>
        <mc:Fallback xmlns="">
          <p:pic>
            <p:nvPicPr>
              <p:cNvPr id="40" name="筆跡 39">
                <a:extLst>
                  <a:ext uri="{FF2B5EF4-FFF2-40B4-BE49-F238E27FC236}">
                    <a16:creationId xmlns:a16="http://schemas.microsoft.com/office/drawing/2014/main" id="{2652873F-814C-4085-A0F8-3E21376589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1320" y="2343243"/>
                <a:ext cx="653040" cy="62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群組 42">
            <a:extLst>
              <a:ext uri="{FF2B5EF4-FFF2-40B4-BE49-F238E27FC236}">
                <a16:creationId xmlns:a16="http://schemas.microsoft.com/office/drawing/2014/main" id="{B752034F-9F1E-4008-B718-76B8FD6FE076}"/>
              </a:ext>
            </a:extLst>
          </p:cNvPr>
          <p:cNvGrpSpPr/>
          <p:nvPr/>
        </p:nvGrpSpPr>
        <p:grpSpPr>
          <a:xfrm>
            <a:off x="4519440" y="2358723"/>
            <a:ext cx="795600" cy="866880"/>
            <a:chOff x="4488960" y="1724800"/>
            <a:chExt cx="795600" cy="86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8074CC35-B527-42BE-AD90-4E2BD1C2096A}"/>
                    </a:ext>
                  </a:extLst>
                </p14:cNvPr>
                <p14:cNvContentPartPr/>
                <p14:nvPr/>
              </p14:nvContentPartPr>
              <p14:xfrm>
                <a:off x="4488960" y="1724800"/>
                <a:ext cx="439200" cy="675360"/>
              </p14:xfrm>
            </p:contentPart>
          </mc:Choice>
          <mc:Fallback xmlns=""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8074CC35-B527-42BE-AD90-4E2BD1C209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53320" y="1688800"/>
                  <a:ext cx="510840" cy="74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B1C82A26-1BE3-4904-B0EE-7A228108AE7D}"/>
                    </a:ext>
                  </a:extLst>
                </p14:cNvPr>
                <p14:cNvContentPartPr/>
                <p14:nvPr/>
              </p14:nvContentPartPr>
              <p14:xfrm>
                <a:off x="4685520" y="2296840"/>
                <a:ext cx="599040" cy="294840"/>
              </p14:xfrm>
            </p:contentPart>
          </mc:Choice>
          <mc:Fallback xmlns=""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B1C82A26-1BE3-4904-B0EE-7A228108AE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49520" y="2261200"/>
                  <a:ext cx="670680" cy="3664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F4B289EA-3419-4493-95EC-EA81B7AE9BFD}"/>
              </a:ext>
            </a:extLst>
          </p:cNvPr>
          <p:cNvCxnSpPr/>
          <p:nvPr/>
        </p:nvCxnSpPr>
        <p:spPr>
          <a:xfrm>
            <a:off x="4469580" y="1757680"/>
            <a:ext cx="4078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3C1E7D3-F4E5-4A7F-B27B-699C6BACC58E}"/>
              </a:ext>
            </a:extLst>
          </p:cNvPr>
          <p:cNvCxnSpPr>
            <a:cxnSpLocks/>
          </p:cNvCxnSpPr>
          <p:nvPr/>
        </p:nvCxnSpPr>
        <p:spPr>
          <a:xfrm flipV="1">
            <a:off x="4795520" y="721360"/>
            <a:ext cx="792480" cy="103632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C1F410D-EC12-4222-8387-7368A1DFEEA4}"/>
              </a:ext>
            </a:extLst>
          </p:cNvPr>
          <p:cNvSpPr txBox="1"/>
          <p:nvPr/>
        </p:nvSpPr>
        <p:spPr>
          <a:xfrm>
            <a:off x="5508720" y="478301"/>
            <a:ext cx="6575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滑鼠移至連結下方會有線條滑入滑出</a:t>
            </a:r>
          </a:p>
        </p:txBody>
      </p:sp>
    </p:spTree>
    <p:extLst>
      <p:ext uri="{BB962C8B-B14F-4D97-AF65-F5344CB8AC3E}">
        <p14:creationId xmlns:p14="http://schemas.microsoft.com/office/powerpoint/2010/main" val="384136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FCCCCE56-896D-48EC-9575-9C2C4151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" y="5401584"/>
            <a:ext cx="1394887" cy="12182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E68107B-8790-4E68-886B-DB8D95B52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" y="278860"/>
            <a:ext cx="5354320" cy="1692327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2C6C5F1-0ECA-4470-ABC5-D0AFDA1F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3" y="278860"/>
            <a:ext cx="1009651" cy="5562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b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  <a:t>(2)</a:t>
            </a:r>
            <a:endParaRPr lang="zh-TW" altLang="en-US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F6133DB-3838-4C46-ABB8-0078E0E82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560" y="1971187"/>
            <a:ext cx="5354320" cy="21286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E489C6-CCFF-469F-8928-EB329F4C4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6560" y="4099876"/>
            <a:ext cx="5354320" cy="21383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C3C8CDF-2F09-495D-8B22-911FEE32191F}"/>
              </a:ext>
            </a:extLst>
          </p:cNvPr>
          <p:cNvSpPr/>
          <p:nvPr/>
        </p:nvSpPr>
        <p:spPr>
          <a:xfrm>
            <a:off x="2428240" y="619759"/>
            <a:ext cx="6400800" cy="135142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E5AB54-0E79-443A-9641-78FFA1D4A4FE}"/>
              </a:ext>
            </a:extLst>
          </p:cNvPr>
          <p:cNvSpPr txBox="1"/>
          <p:nvPr/>
        </p:nvSpPr>
        <p:spPr>
          <a:xfrm>
            <a:off x="8377896" y="112502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以卡片方式放置遊戲連結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4F04B548-FA68-4000-9485-DB2605AD304F}"/>
              </a:ext>
            </a:extLst>
          </p:cNvPr>
          <p:cNvSpPr/>
          <p:nvPr/>
        </p:nvSpPr>
        <p:spPr>
          <a:xfrm>
            <a:off x="3296920" y="2319936"/>
            <a:ext cx="4663440" cy="715595"/>
          </a:xfrm>
          <a:prstGeom prst="ellipse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4613B39-4609-4FAF-895A-B33826A82E5A}"/>
              </a:ext>
            </a:extLst>
          </p:cNvPr>
          <p:cNvCxnSpPr>
            <a:cxnSpLocks/>
          </p:cNvCxnSpPr>
          <p:nvPr/>
        </p:nvCxnSpPr>
        <p:spPr>
          <a:xfrm>
            <a:off x="7960360" y="2676083"/>
            <a:ext cx="1285240" cy="165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57BCFC2-E7C9-4952-8DA8-2DB0144476B3}"/>
              </a:ext>
            </a:extLst>
          </p:cNvPr>
          <p:cNvSpPr txBox="1"/>
          <p:nvPr/>
        </p:nvSpPr>
        <p:spPr>
          <a:xfrm>
            <a:off x="9169400" y="215318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可透過這邊</a:t>
            </a:r>
            <a:r>
              <a:rPr lang="en-US" altLang="zh-TW" sz="2400" b="1" dirty="0">
                <a:solidFill>
                  <a:srgbClr val="FF0000"/>
                </a:solidFill>
              </a:rPr>
              <a:t>Tabs</a:t>
            </a:r>
          </a:p>
          <a:p>
            <a:r>
              <a:rPr lang="zh-TW" altLang="en-US" sz="2400" b="1" dirty="0">
                <a:solidFill>
                  <a:srgbClr val="FF0000"/>
                </a:solidFill>
              </a:rPr>
              <a:t>來更換不同遊戲說明</a:t>
            </a:r>
          </a:p>
        </p:txBody>
      </p:sp>
    </p:spTree>
    <p:extLst>
      <p:ext uri="{BB962C8B-B14F-4D97-AF65-F5344CB8AC3E}">
        <p14:creationId xmlns:p14="http://schemas.microsoft.com/office/powerpoint/2010/main" val="11900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FCCCCE56-896D-48EC-9575-9C2C4151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" y="5401584"/>
            <a:ext cx="1394887" cy="1218291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2C6C5F1-0ECA-4470-ABC5-D0AFDA1F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3" y="278860"/>
            <a:ext cx="1009651" cy="5562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b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  <a:t>(3)</a:t>
            </a:r>
            <a:endParaRPr lang="zh-TW" altLang="en-US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B2AE3906-84E7-46E9-BDC0-C99E1069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80" y="1388126"/>
            <a:ext cx="6327878" cy="4453334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E9C7120-24B8-4BD4-B851-4934E397E0E4}"/>
              </a:ext>
            </a:extLst>
          </p:cNvPr>
          <p:cNvCxnSpPr>
            <a:cxnSpLocks/>
          </p:cNvCxnSpPr>
          <p:nvPr/>
        </p:nvCxnSpPr>
        <p:spPr>
          <a:xfrm flipV="1">
            <a:off x="5199154" y="914400"/>
            <a:ext cx="0" cy="27003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06F8059-D0A5-4E8E-8B90-64C095B798B0}"/>
              </a:ext>
            </a:extLst>
          </p:cNvPr>
          <p:cNvSpPr txBox="1"/>
          <p:nvPr/>
        </p:nvSpPr>
        <p:spPr>
          <a:xfrm>
            <a:off x="3567938" y="446705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帳號密碼錯誤、或是不得空白的訊息</a:t>
            </a:r>
          </a:p>
        </p:txBody>
      </p:sp>
    </p:spTree>
    <p:extLst>
      <p:ext uri="{BB962C8B-B14F-4D97-AF65-F5344CB8AC3E}">
        <p14:creationId xmlns:p14="http://schemas.microsoft.com/office/powerpoint/2010/main" val="207159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FCCCCE56-896D-48EC-9575-9C2C4151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" y="5401584"/>
            <a:ext cx="1394887" cy="1218291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2C6C5F1-0ECA-4470-ABC5-D0AFDA1F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3" y="278860"/>
            <a:ext cx="1009651" cy="5562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b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  <a:t>(4)</a:t>
            </a:r>
            <a:endParaRPr lang="zh-TW" altLang="en-US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502FEC1-69D3-4295-8CF9-881F4E4C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884" y="429864"/>
            <a:ext cx="5977373" cy="5998272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D222788-5237-4E7D-B75F-D9DD2061EEBA}"/>
              </a:ext>
            </a:extLst>
          </p:cNvPr>
          <p:cNvCxnSpPr>
            <a:cxnSpLocks/>
          </p:cNvCxnSpPr>
          <p:nvPr/>
        </p:nvCxnSpPr>
        <p:spPr>
          <a:xfrm flipV="1">
            <a:off x="5219474" y="1320800"/>
            <a:ext cx="2654523" cy="14405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048FD7-812E-4177-A98A-EBDA9F09B056}"/>
              </a:ext>
            </a:extLst>
          </p:cNvPr>
          <p:cNvSpPr txBox="1"/>
          <p:nvPr/>
        </p:nvSpPr>
        <p:spPr>
          <a:xfrm>
            <a:off x="7873997" y="720635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帳號字數限制、不得空白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以及與後端連接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檢查帳號是否有人申請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E8BB3EE-FFC9-4435-855C-3BDC1F41ACDA}"/>
              </a:ext>
            </a:extLst>
          </p:cNvPr>
          <p:cNvCxnSpPr>
            <a:cxnSpLocks/>
          </p:cNvCxnSpPr>
          <p:nvPr/>
        </p:nvCxnSpPr>
        <p:spPr>
          <a:xfrm flipV="1">
            <a:off x="5341394" y="2521129"/>
            <a:ext cx="2532603" cy="88902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38783F-7C51-41A2-B11F-16F377F28D67}"/>
              </a:ext>
            </a:extLst>
          </p:cNvPr>
          <p:cNvSpPr txBox="1"/>
          <p:nvPr/>
        </p:nvSpPr>
        <p:spPr>
          <a:xfrm>
            <a:off x="7995917" y="2290296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密碼字數限制、不得空白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F2F46D9-E59F-4610-9FDE-31E1FB21493F}"/>
              </a:ext>
            </a:extLst>
          </p:cNvPr>
          <p:cNvCxnSpPr>
            <a:cxnSpLocks/>
          </p:cNvCxnSpPr>
          <p:nvPr/>
        </p:nvCxnSpPr>
        <p:spPr>
          <a:xfrm flipV="1">
            <a:off x="5605554" y="3652289"/>
            <a:ext cx="2390363" cy="3897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0BC2AD-2A2D-479B-9B6E-D88A84D3E030}"/>
              </a:ext>
            </a:extLst>
          </p:cNvPr>
          <p:cNvSpPr txBox="1"/>
          <p:nvPr/>
        </p:nvSpPr>
        <p:spPr>
          <a:xfrm>
            <a:off x="7995917" y="342900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檢查密碼是否輸入正確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7E494EF-0843-4420-BF16-12999E0FA81B}"/>
              </a:ext>
            </a:extLst>
          </p:cNvPr>
          <p:cNvCxnSpPr>
            <a:cxnSpLocks/>
          </p:cNvCxnSpPr>
          <p:nvPr/>
        </p:nvCxnSpPr>
        <p:spPr>
          <a:xfrm>
            <a:off x="5605554" y="4721355"/>
            <a:ext cx="253260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03F50A0-FA52-4D16-8F96-33661127DEC9}"/>
              </a:ext>
            </a:extLst>
          </p:cNvPr>
          <p:cNvSpPr txBox="1"/>
          <p:nvPr/>
        </p:nvSpPr>
        <p:spPr>
          <a:xfrm>
            <a:off x="8138160" y="449052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檢查信箱格式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08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FCCCCE56-896D-48EC-9575-9C2C4151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" y="5401584"/>
            <a:ext cx="1394887" cy="1218291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2C6C5F1-0ECA-4470-ABC5-D0AFDA1F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3" y="278860"/>
            <a:ext cx="1009651" cy="5562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b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  <a:t>(5)</a:t>
            </a:r>
            <a:endParaRPr lang="zh-TW" altLang="en-US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7311215-59CD-4705-A355-77DE63DF4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077" y="1371600"/>
            <a:ext cx="2653259" cy="4114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03DE18B-52BF-4981-94CB-615C71395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292" y="846985"/>
            <a:ext cx="4957278" cy="249719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C14DD0E-E4FA-45F6-A66B-BCCED5334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292" y="3757780"/>
            <a:ext cx="4924100" cy="2497199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6F9D504-9D38-44EA-90FA-FB30FD02A018}"/>
              </a:ext>
            </a:extLst>
          </p:cNvPr>
          <p:cNvCxnSpPr>
            <a:cxnSpLocks/>
          </p:cNvCxnSpPr>
          <p:nvPr/>
        </p:nvCxnSpPr>
        <p:spPr>
          <a:xfrm flipV="1">
            <a:off x="8059706" y="996098"/>
            <a:ext cx="457320" cy="8962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663F59-7ABE-4437-9CBF-E4FB9F484E5D}"/>
              </a:ext>
            </a:extLst>
          </p:cNvPr>
          <p:cNvSpPr txBox="1"/>
          <p:nvPr/>
        </p:nvSpPr>
        <p:spPr>
          <a:xfrm>
            <a:off x="7780426" y="278860"/>
            <a:ext cx="3920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登入後，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顯示玩家名稱，遊戲餘額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0E8BFF6-8E09-4C5F-A7BE-8D65FB2AA53C}"/>
              </a:ext>
            </a:extLst>
          </p:cNvPr>
          <p:cNvCxnSpPr>
            <a:cxnSpLocks/>
          </p:cNvCxnSpPr>
          <p:nvPr/>
        </p:nvCxnSpPr>
        <p:spPr>
          <a:xfrm flipV="1">
            <a:off x="9021018" y="2095584"/>
            <a:ext cx="719443" cy="3937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540AA24-7A13-4161-82ED-40CC030136D6}"/>
              </a:ext>
            </a:extLst>
          </p:cNvPr>
          <p:cNvSpPr txBox="1"/>
          <p:nvPr/>
        </p:nvSpPr>
        <p:spPr>
          <a:xfrm>
            <a:off x="9715709" y="1449456"/>
            <a:ext cx="21785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加減按鈕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進行加注，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加注上限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是遊戲餘額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endParaRPr lang="en-US" altLang="zh-TW" sz="2400" b="1" dirty="0">
              <a:solidFill>
                <a:srgbClr val="FF0000"/>
              </a:solidFill>
            </a:endParaRPr>
          </a:p>
          <a:p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12C4311-9F27-420E-BF97-3F2AD053FD40}"/>
              </a:ext>
            </a:extLst>
          </p:cNvPr>
          <p:cNvCxnSpPr>
            <a:cxnSpLocks/>
          </p:cNvCxnSpPr>
          <p:nvPr/>
        </p:nvCxnSpPr>
        <p:spPr>
          <a:xfrm>
            <a:off x="8301575" y="4368718"/>
            <a:ext cx="1481019" cy="3519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DA592F4-16F1-4175-A4D0-4090EBF06E4E}"/>
              </a:ext>
            </a:extLst>
          </p:cNvPr>
          <p:cNvSpPr txBox="1"/>
          <p:nvPr/>
        </p:nvSpPr>
        <p:spPr>
          <a:xfrm>
            <a:off x="9782594" y="3547408"/>
            <a:ext cx="2507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遊戲開始後，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會立即扣掉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遊戲餘額。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並且將按鈕鎖定</a:t>
            </a:r>
          </a:p>
        </p:txBody>
      </p:sp>
    </p:spTree>
    <p:extLst>
      <p:ext uri="{BB962C8B-B14F-4D97-AF65-F5344CB8AC3E}">
        <p14:creationId xmlns:p14="http://schemas.microsoft.com/office/powerpoint/2010/main" val="387350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FCCCCE56-896D-48EC-9575-9C2C4151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" y="5401584"/>
            <a:ext cx="1394887" cy="1218291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2C6C5F1-0ECA-4470-ABC5-D0AFDA1F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3" y="278860"/>
            <a:ext cx="1009651" cy="5562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b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  <a:t>(6)</a:t>
            </a:r>
            <a:endParaRPr lang="zh-TW" altLang="en-US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EFB8B24-52F6-44B8-BD73-A9175134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063" y="919281"/>
            <a:ext cx="5306131" cy="250661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1E6370F-0962-49E4-B49E-98A53822A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064" y="3689141"/>
            <a:ext cx="5293629" cy="2506619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2D453A8-DB66-491A-B1F2-3D7B287A2DBD}"/>
              </a:ext>
            </a:extLst>
          </p:cNvPr>
          <p:cNvCxnSpPr>
            <a:cxnSpLocks/>
          </p:cNvCxnSpPr>
          <p:nvPr/>
        </p:nvCxnSpPr>
        <p:spPr>
          <a:xfrm flipV="1">
            <a:off x="6602931" y="2271562"/>
            <a:ext cx="895149" cy="74114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F5BDFAC-031C-4C0B-9E33-EFB3ACBAC9E4}"/>
              </a:ext>
            </a:extLst>
          </p:cNvPr>
          <p:cNvSpPr txBox="1"/>
          <p:nvPr/>
        </p:nvSpPr>
        <p:spPr>
          <a:xfrm>
            <a:off x="7498080" y="1371535"/>
            <a:ext cx="4331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遊戲開始後，會立即扣掉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遊戲餘額，並且將按鈕鎖定。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由於遊戲一開始會先扣</a:t>
            </a:r>
            <a:r>
              <a:rPr lang="en-US" altLang="zh-TW" sz="2400" b="1" dirty="0">
                <a:solidFill>
                  <a:srgbClr val="FF0000"/>
                </a:solidFill>
              </a:rPr>
              <a:t>100</a:t>
            </a:r>
            <a:r>
              <a:rPr lang="zh-TW" altLang="en-US" sz="2400" b="1" dirty="0">
                <a:solidFill>
                  <a:srgbClr val="FF0000"/>
                </a:solidFill>
              </a:rPr>
              <a:t>，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所以沒有登入不能遊戲。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D9B3F89-E523-4DE7-A03A-FDE2882A8444}"/>
              </a:ext>
            </a:extLst>
          </p:cNvPr>
          <p:cNvCxnSpPr>
            <a:cxnSpLocks/>
          </p:cNvCxnSpPr>
          <p:nvPr/>
        </p:nvCxnSpPr>
        <p:spPr>
          <a:xfrm flipV="1">
            <a:off x="5024387" y="784525"/>
            <a:ext cx="980441" cy="24399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2542E8-2433-4689-8172-71FF059ACF9D}"/>
              </a:ext>
            </a:extLst>
          </p:cNvPr>
          <p:cNvSpPr txBox="1"/>
          <p:nvPr/>
        </p:nvSpPr>
        <p:spPr>
          <a:xfrm>
            <a:off x="5268228" y="67287"/>
            <a:ext cx="3920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登入後，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顯示玩家名稱，遊戲餘額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57F157F-4F3C-40C7-9210-5F201FE611C7}"/>
              </a:ext>
            </a:extLst>
          </p:cNvPr>
          <p:cNvCxnSpPr>
            <a:cxnSpLocks/>
          </p:cNvCxnSpPr>
          <p:nvPr/>
        </p:nvCxnSpPr>
        <p:spPr>
          <a:xfrm flipV="1">
            <a:off x="5707782" y="4942450"/>
            <a:ext cx="1973178" cy="59787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1B5D5DC-4C2D-4FD2-BDE7-0CF75C093774}"/>
              </a:ext>
            </a:extLst>
          </p:cNvPr>
          <p:cNvSpPr txBox="1"/>
          <p:nvPr/>
        </p:nvSpPr>
        <p:spPr>
          <a:xfrm>
            <a:off x="7657139" y="4469199"/>
            <a:ext cx="433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開始後，拿到</a:t>
            </a:r>
            <a:r>
              <a:rPr lang="en-US" altLang="zh-TW" sz="2400" b="1" dirty="0">
                <a:solidFill>
                  <a:srgbClr val="FF0000"/>
                </a:solidFill>
              </a:rPr>
              <a:t>5</a:t>
            </a:r>
            <a:r>
              <a:rPr lang="zh-TW" altLang="en-US" sz="2400" b="1" dirty="0">
                <a:solidFill>
                  <a:srgbClr val="FF0000"/>
                </a:solidFill>
              </a:rPr>
              <a:t>張牌，這時可以選擇手牌，是否換掉</a:t>
            </a:r>
            <a:r>
              <a:rPr lang="en-US" altLang="zh-TW" sz="2400" b="1" dirty="0">
                <a:solidFill>
                  <a:srgbClr val="FF0000"/>
                </a:solidFill>
              </a:rPr>
              <a:t>1~5</a:t>
            </a:r>
            <a:r>
              <a:rPr lang="zh-TW" altLang="en-US" sz="2400" b="1" dirty="0">
                <a:solidFill>
                  <a:srgbClr val="FF0000"/>
                </a:solidFill>
              </a:rPr>
              <a:t>張牌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3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2D9EA6-2ED7-410B-95A3-9313B85D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803" y="732680"/>
            <a:ext cx="5260921" cy="250254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CCCCE56-896D-48EC-9575-9C2C4151E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" y="5401584"/>
            <a:ext cx="1394887" cy="1218291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E2C6C5F1-0ECA-4470-ABC5-D0AFDA1F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3" y="278860"/>
            <a:ext cx="1009651" cy="5562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>
                <a:solidFill>
                  <a:schemeClr val="accent2">
                    <a:lumMod val="50000"/>
                  </a:schemeClr>
                </a:solidFill>
              </a:rPr>
              <a:t>網頁內容</a:t>
            </a:r>
            <a:b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altLang="zh-TW" sz="6000" dirty="0">
                <a:solidFill>
                  <a:schemeClr val="accent2">
                    <a:lumMod val="50000"/>
                  </a:schemeClr>
                </a:solidFill>
              </a:rPr>
              <a:t>(7)</a:t>
            </a:r>
            <a:endParaRPr lang="zh-TW" altLang="en-US" sz="6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2D453A8-DB66-491A-B1F2-3D7B287A2DBD}"/>
              </a:ext>
            </a:extLst>
          </p:cNvPr>
          <p:cNvCxnSpPr>
            <a:cxnSpLocks/>
          </p:cNvCxnSpPr>
          <p:nvPr/>
        </p:nvCxnSpPr>
        <p:spPr>
          <a:xfrm flipV="1">
            <a:off x="5492817" y="1104330"/>
            <a:ext cx="1841634" cy="12873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F5BDFAC-031C-4C0B-9E33-EFB3ACBAC9E4}"/>
              </a:ext>
            </a:extLst>
          </p:cNvPr>
          <p:cNvSpPr txBox="1"/>
          <p:nvPr/>
        </p:nvSpPr>
        <p:spPr>
          <a:xfrm>
            <a:off x="7404147" y="703398"/>
            <a:ext cx="433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可以加注籌碼，但是需要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大於對方加總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26B9F39-88BF-4992-ACA7-61E1820ED834}"/>
              </a:ext>
            </a:extLst>
          </p:cNvPr>
          <p:cNvCxnSpPr>
            <a:cxnSpLocks/>
          </p:cNvCxnSpPr>
          <p:nvPr/>
        </p:nvCxnSpPr>
        <p:spPr>
          <a:xfrm flipV="1">
            <a:off x="5303520" y="2263033"/>
            <a:ext cx="2100627" cy="50027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5BF80EC-BB2B-414E-98AA-5DB8FB547F47}"/>
              </a:ext>
            </a:extLst>
          </p:cNvPr>
          <p:cNvSpPr txBox="1"/>
          <p:nvPr/>
        </p:nvSpPr>
        <p:spPr>
          <a:xfrm>
            <a:off x="7505026" y="1815950"/>
            <a:ext cx="433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確認後立即扣掉遊戲餘額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放棄後進入選擇比大 比小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1FE5147-8D67-4B3D-8A78-86678FAE013C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787854" y="453599"/>
            <a:ext cx="1308146" cy="15303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15DE4F2-1ADA-4654-9FB8-BCF3906B0BE9}"/>
              </a:ext>
            </a:extLst>
          </p:cNvPr>
          <p:cNvSpPr txBox="1"/>
          <p:nvPr/>
        </p:nvSpPr>
        <p:spPr>
          <a:xfrm>
            <a:off x="6096000" y="222766"/>
            <a:ext cx="4331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訊息提示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AA42714-1FA4-491D-AC05-0A325F418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094" y="3901856"/>
            <a:ext cx="5208630" cy="2502545"/>
          </a:xfrm>
          <a:prstGeom prst="rect">
            <a:avLst/>
          </a:prstGeom>
        </p:spPr>
      </p:pic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29A2C3A-03EF-4311-9639-417C2A4A7C08}"/>
              </a:ext>
            </a:extLst>
          </p:cNvPr>
          <p:cNvCxnSpPr>
            <a:cxnSpLocks/>
          </p:cNvCxnSpPr>
          <p:nvPr/>
        </p:nvCxnSpPr>
        <p:spPr>
          <a:xfrm flipV="1">
            <a:off x="5303520" y="5206248"/>
            <a:ext cx="1999748" cy="54742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A507B26-D5F0-4EDF-97D8-95D369BA7968}"/>
              </a:ext>
            </a:extLst>
          </p:cNvPr>
          <p:cNvSpPr txBox="1"/>
          <p:nvPr/>
        </p:nvSpPr>
        <p:spPr>
          <a:xfrm>
            <a:off x="7404147" y="4759163"/>
            <a:ext cx="4331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籌碼高的一方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r>
              <a:rPr lang="zh-TW" altLang="en-US" sz="2400" b="1" dirty="0">
                <a:solidFill>
                  <a:srgbClr val="FF0000"/>
                </a:solidFill>
              </a:rPr>
              <a:t>可以選擇比牌面大 比牌面小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9698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276</TotalTime>
  <Words>293</Words>
  <Application>Microsoft Office PowerPoint</Application>
  <PresentationFormat>寬螢幕</PresentationFormat>
  <Paragraphs>56</Paragraphs>
  <Slides>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Arial</vt:lpstr>
      <vt:lpstr>Calibri</vt:lpstr>
      <vt:lpstr>Segoe UI Historic</vt:lpstr>
      <vt:lpstr>Trebuchet MS</vt:lpstr>
      <vt:lpstr>Wingdings 3</vt:lpstr>
      <vt:lpstr>多面向</vt:lpstr>
      <vt:lpstr>前端工程師養成班 MFEE12 期中專題發表</vt:lpstr>
      <vt:lpstr>PowerPoint 簡報</vt:lpstr>
      <vt:lpstr>網頁內容 (1)</vt:lpstr>
      <vt:lpstr>網頁內容 (2)</vt:lpstr>
      <vt:lpstr>網頁內容 (3)</vt:lpstr>
      <vt:lpstr>網頁內容 (4)</vt:lpstr>
      <vt:lpstr>網頁內容 (5)</vt:lpstr>
      <vt:lpstr>網頁內容 (6)</vt:lpstr>
      <vt:lpstr>網頁內容 (7)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MFEE12前端工程師養成班 期中專題發表</dc:title>
  <dc:creator>Austin Chiu</dc:creator>
  <cp:lastModifiedBy>Austin Chiu</cp:lastModifiedBy>
  <cp:revision>23</cp:revision>
  <dcterms:created xsi:type="dcterms:W3CDTF">2021-01-29T01:05:34Z</dcterms:created>
  <dcterms:modified xsi:type="dcterms:W3CDTF">2021-03-05T02:36:16Z</dcterms:modified>
</cp:coreProperties>
</file>